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3" r:id="rId2"/>
    <p:sldId id="286" r:id="rId3"/>
    <p:sldId id="287" r:id="rId4"/>
    <p:sldId id="289" r:id="rId5"/>
    <p:sldId id="285" r:id="rId6"/>
    <p:sldId id="29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C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29" autoAdjust="0"/>
    <p:restoredTop sz="94706" autoAdjust="0"/>
  </p:normalViewPr>
  <p:slideViewPr>
    <p:cSldViewPr>
      <p:cViewPr>
        <p:scale>
          <a:sx n="100" d="100"/>
          <a:sy n="100" d="100"/>
        </p:scale>
        <p:origin x="-27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D5DB6-8CEA-44EE-89EA-0F56D6FD8AE6}" type="datetimeFigureOut">
              <a:rPr lang="en-US" smtClean="0"/>
              <a:pPr/>
              <a:t>8/12/2008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ED73A-E29F-4202-9AA3-BEC295B92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D73A-E29F-4202-9AA3-BEC295B928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D73A-E29F-4202-9AA3-BEC295B928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D73A-E29F-4202-9AA3-BEC295B9288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D73A-E29F-4202-9AA3-BEC295B9288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D73A-E29F-4202-9AA3-BEC295B9288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D73A-E29F-4202-9AA3-BEC295B9288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627-5ACC-4314-94D9-AA63CFD43A44}" type="datetimeFigureOut">
              <a:rPr lang="en-US" smtClean="0"/>
              <a:pPr/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A73-5626-4FA6-810D-8275589B6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627-5ACC-4314-94D9-AA63CFD43A44}" type="datetimeFigureOut">
              <a:rPr lang="en-US" smtClean="0"/>
              <a:pPr/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A73-5626-4FA6-810D-8275589B6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627-5ACC-4314-94D9-AA63CFD43A44}" type="datetimeFigureOut">
              <a:rPr lang="en-US" smtClean="0"/>
              <a:pPr/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A73-5626-4FA6-810D-8275589B6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627-5ACC-4314-94D9-AA63CFD43A44}" type="datetimeFigureOut">
              <a:rPr lang="en-US" smtClean="0"/>
              <a:pPr/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A73-5626-4FA6-810D-8275589B6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627-5ACC-4314-94D9-AA63CFD43A44}" type="datetimeFigureOut">
              <a:rPr lang="en-US" smtClean="0"/>
              <a:pPr/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A73-5626-4FA6-810D-8275589B6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627-5ACC-4314-94D9-AA63CFD43A44}" type="datetimeFigureOut">
              <a:rPr lang="en-US" smtClean="0"/>
              <a:pPr/>
              <a:t>8/12/2008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A73-5626-4FA6-810D-8275589B6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627-5ACC-4314-94D9-AA63CFD43A44}" type="datetimeFigureOut">
              <a:rPr lang="en-US" smtClean="0"/>
              <a:pPr/>
              <a:t>8/12/2008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A73-5626-4FA6-810D-8275589B6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627-5ACC-4314-94D9-AA63CFD43A44}" type="datetimeFigureOut">
              <a:rPr lang="en-US" smtClean="0"/>
              <a:pPr/>
              <a:t>8/12/2008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A73-5626-4FA6-810D-8275589B6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627-5ACC-4314-94D9-AA63CFD43A44}" type="datetimeFigureOut">
              <a:rPr lang="en-US" smtClean="0"/>
              <a:pPr/>
              <a:t>8/12/2008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A73-5626-4FA6-810D-8275589B6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627-5ACC-4314-94D9-AA63CFD43A44}" type="datetimeFigureOut">
              <a:rPr lang="en-US" smtClean="0"/>
              <a:pPr/>
              <a:t>8/12/2008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A73-5626-4FA6-810D-8275589B6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627-5ACC-4314-94D9-AA63CFD43A44}" type="datetimeFigureOut">
              <a:rPr lang="en-US" smtClean="0"/>
              <a:pPr/>
              <a:t>8/12/2008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A73-5626-4FA6-810D-8275589B6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C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E7627-5ACC-4314-94D9-AA63CFD43A44}" type="datetimeFigureOut">
              <a:rPr lang="en-US" smtClean="0"/>
              <a:pPr/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17A73-5626-4FA6-810D-8275589B6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3579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First RP Results obtained during and after the Synchronization </a:t>
            </a:r>
            <a:r>
              <a:rPr lang="en-US" sz="4000" b="1" dirty="0" smtClean="0"/>
              <a:t>test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3200" i="1" dirty="0" smtClean="0"/>
              <a:t>H. Vincke on behalf of RP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5807927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 l="13960" t="1948" r="6928" b="47403"/>
          <a:stretch>
            <a:fillRect/>
          </a:stretch>
        </p:blipFill>
        <p:spPr bwMode="auto">
          <a:xfrm>
            <a:off x="214282" y="3908030"/>
            <a:ext cx="5786478" cy="294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000760" y="214290"/>
            <a:ext cx="3143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b="1" dirty="0" smtClean="0"/>
              <a:t>Detektor reading during the test (RA23 + ALICE)</a:t>
            </a:r>
            <a:endParaRPr lang="de-CH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500034" y="3000372"/>
            <a:ext cx="4071966" cy="16430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1785918" y="2857496"/>
            <a:ext cx="4071966" cy="19288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3" y="0"/>
            <a:ext cx="5786478" cy="390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6072198" y="1285860"/>
            <a:ext cx="30718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PMI at TDI absorber (red)</a:t>
            </a:r>
          </a:p>
          <a:p>
            <a:endParaRPr lang="de-CH" dirty="0" smtClean="0"/>
          </a:p>
          <a:p>
            <a:r>
              <a:rPr lang="de-CH" dirty="0" smtClean="0"/>
              <a:t>PMI detector in Alice (yellow)</a:t>
            </a:r>
          </a:p>
          <a:p>
            <a:endParaRPr lang="de-CH" dirty="0" smtClean="0"/>
          </a:p>
          <a:p>
            <a:r>
              <a:rPr lang="de-CH" dirty="0" smtClean="0"/>
              <a:t>PMI detector at the secondary collimator in Point 3 (blue)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r="2913"/>
          <a:stretch>
            <a:fillRect/>
          </a:stretch>
        </p:blipFill>
        <p:spPr bwMode="auto">
          <a:xfrm>
            <a:off x="1" y="1"/>
            <a:ext cx="7143767" cy="508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 l="11828" t="38392" b="16345"/>
          <a:stretch>
            <a:fillRect/>
          </a:stretch>
        </p:blipFill>
        <p:spPr bwMode="auto">
          <a:xfrm>
            <a:off x="3286116" y="5143512"/>
            <a:ext cx="5857916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Straight Arrow Connector 3"/>
          <p:cNvCxnSpPr/>
          <p:nvPr/>
        </p:nvCxnSpPr>
        <p:spPr>
          <a:xfrm rot="10800000">
            <a:off x="4643470" y="5548323"/>
            <a:ext cx="192882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00594" y="540544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Oval 5"/>
          <p:cNvSpPr/>
          <p:nvPr/>
        </p:nvSpPr>
        <p:spPr>
          <a:xfrm>
            <a:off x="7715304" y="540544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 l="16214" t="35108" r="44874" b="18508"/>
          <a:stretch>
            <a:fillRect/>
          </a:stretch>
        </p:blipFill>
        <p:spPr bwMode="auto">
          <a:xfrm>
            <a:off x="-1" y="5143512"/>
            <a:ext cx="2515817" cy="17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>
            <a:off x="2643174" y="5572140"/>
            <a:ext cx="500066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643174" y="5927742"/>
            <a:ext cx="500066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43174" y="6356370"/>
            <a:ext cx="500066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571604" y="542926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TextBox 20"/>
          <p:cNvSpPr txBox="1"/>
          <p:nvPr/>
        </p:nvSpPr>
        <p:spPr>
          <a:xfrm>
            <a:off x="7143768" y="214290"/>
            <a:ext cx="2000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b="1" dirty="0" smtClean="0"/>
              <a:t>Detektor reading during the test (Point 3)</a:t>
            </a:r>
            <a:endParaRPr lang="de-CH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215206" y="1071546"/>
            <a:ext cx="19287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PMI at secondary collimator</a:t>
            </a:r>
          </a:p>
          <a:p>
            <a:endParaRPr lang="de-CH" dirty="0" smtClean="0"/>
          </a:p>
          <a:p>
            <a:r>
              <a:rPr lang="de-CH" dirty="0" smtClean="0"/>
              <a:t>PMI at TCLA collimator</a:t>
            </a:r>
          </a:p>
          <a:p>
            <a:endParaRPr lang="de-CH" dirty="0" smtClean="0"/>
          </a:p>
          <a:p>
            <a:r>
              <a:rPr lang="de-CH" dirty="0" smtClean="0"/>
              <a:t>Last PMI in Point 3 (towards direction Point 4)</a:t>
            </a:r>
            <a:endParaRPr lang="de-CH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/>
          <a:srcRect r="3956"/>
          <a:stretch>
            <a:fillRect/>
          </a:stretch>
        </p:blipFill>
        <p:spPr bwMode="auto">
          <a:xfrm>
            <a:off x="1" y="0"/>
            <a:ext cx="7143767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Straight Arrow Connector 15"/>
          <p:cNvCxnSpPr>
            <a:endCxn id="13" idx="0"/>
          </p:cNvCxnSpPr>
          <p:nvPr/>
        </p:nvCxnSpPr>
        <p:spPr>
          <a:xfrm rot="16200000" flipH="1">
            <a:off x="142844" y="3857628"/>
            <a:ext cx="2357454" cy="7858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1"/>
          </p:cNvCxnSpPr>
          <p:nvPr/>
        </p:nvCxnSpPr>
        <p:spPr>
          <a:xfrm>
            <a:off x="1857356" y="3071812"/>
            <a:ext cx="2685085" cy="23754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6" idx="1"/>
          </p:cNvCxnSpPr>
          <p:nvPr/>
        </p:nvCxnSpPr>
        <p:spPr>
          <a:xfrm rot="16200000" flipH="1">
            <a:off x="5941246" y="3631389"/>
            <a:ext cx="2089732" cy="154207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995498"/>
            <a:ext cx="5204664" cy="393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 l="4262" t="4770" r="4119" b="2225"/>
          <a:stretch>
            <a:fillRect/>
          </a:stretch>
        </p:blipFill>
        <p:spPr bwMode="auto">
          <a:xfrm>
            <a:off x="5786446" y="1142984"/>
            <a:ext cx="307183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42910" y="21429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Radiation levels at accessible areas during the test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286512" y="71435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b="1" dirty="0" smtClean="0"/>
              <a:t>Surface of PMI2 shaft</a:t>
            </a:r>
            <a:endParaRPr lang="de-CH" b="1" dirty="0"/>
          </a:p>
        </p:txBody>
      </p:sp>
      <p:sp>
        <p:nvSpPr>
          <p:cNvPr id="6" name="Rectangle 5"/>
          <p:cNvSpPr/>
          <p:nvPr/>
        </p:nvSpPr>
        <p:spPr>
          <a:xfrm>
            <a:off x="1857356" y="1571612"/>
            <a:ext cx="2259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b="1" dirty="0" smtClean="0"/>
              <a:t>ALICE counting rooms</a:t>
            </a:r>
            <a:endParaRPr lang="de-C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142852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Radiation levels during the test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64291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Alice counting rooms and top of PMI2 shaft: Background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2" y="1145999"/>
            <a:ext cx="8501090" cy="549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85728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LHC Area Classification after the Synchronization Test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702346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R22 to Alice: Supervised Radiation Area (since 12/8/08 including also area around TDI)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7158" y="2281190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ALICE detector area: Supervised Radiation Area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Between ALICE and Point 3: Supervised Radiation Area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Point 3: Currently Limited Stay Area (Radiation Veto “on”), radiation survey done.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maximum dose rate: 80 </a:t>
            </a:r>
            <a:r>
              <a:rPr lang="en-US" dirty="0" err="1" smtClean="0"/>
              <a:t>uSv</a:t>
            </a:r>
            <a:r>
              <a:rPr lang="en-US" dirty="0" smtClean="0"/>
              <a:t>/h (12/8/08)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Between Point 3 and 4 (downstream sector doors at R37): Non Designated Area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203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vincke</dc:creator>
  <cp:lastModifiedBy>vincke</cp:lastModifiedBy>
  <cp:revision>102</cp:revision>
  <dcterms:created xsi:type="dcterms:W3CDTF">2008-07-29T08:00:38Z</dcterms:created>
  <dcterms:modified xsi:type="dcterms:W3CDTF">2008-08-12T13:53:29Z</dcterms:modified>
</cp:coreProperties>
</file>